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1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08720"/>
            <a:ext cx="81369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Georgia" pitchFamily="18" charset="0"/>
              </a:rPr>
              <a:t>Тема урока</a:t>
            </a:r>
            <a:r>
              <a:rPr lang="ru-RU" sz="4400" dirty="0" smtClean="0">
                <a:latin typeface="Georgia" pitchFamily="18" charset="0"/>
              </a:rPr>
              <a:t>: </a:t>
            </a:r>
          </a:p>
          <a:p>
            <a:r>
              <a:rPr lang="ru-RU" sz="4400" dirty="0" smtClean="0">
                <a:latin typeface="Georgia" pitchFamily="18" charset="0"/>
              </a:rPr>
              <a:t>Призма, параллелограмм</a:t>
            </a:r>
            <a:endParaRPr lang="ru-RU" sz="4400" dirty="0"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12160" y="3244334"/>
            <a:ext cx="2448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eorgia" pitchFamily="18" charset="0"/>
              </a:rPr>
              <a:t>г</a:t>
            </a:r>
            <a:r>
              <a:rPr lang="ru-RU" dirty="0" smtClean="0">
                <a:latin typeface="Georgia" pitchFamily="18" charset="0"/>
              </a:rPr>
              <a:t>еометрия, 9 класс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4048" y="4797152"/>
            <a:ext cx="38164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Georgia" pitchFamily="18" charset="0"/>
              </a:rPr>
              <a:t>Романова Наталья Павловна,                                   учитель математики и физики,                    МБОУ </a:t>
            </a:r>
            <a:r>
              <a:rPr lang="ru-RU" dirty="0" err="1" smtClean="0">
                <a:latin typeface="Georgia" pitchFamily="18" charset="0"/>
              </a:rPr>
              <a:t>Новосамарская</a:t>
            </a:r>
            <a:r>
              <a:rPr lang="ru-RU" dirty="0" smtClean="0">
                <a:latin typeface="Georgia" pitchFamily="18" charset="0"/>
              </a:rPr>
              <a:t> ООШ </a:t>
            </a:r>
            <a:r>
              <a:rPr lang="ru-RU" dirty="0" err="1" smtClean="0">
                <a:latin typeface="Georgia" pitchFamily="18" charset="0"/>
              </a:rPr>
              <a:t>Кувандыкского</a:t>
            </a:r>
            <a:r>
              <a:rPr lang="ru-RU" dirty="0" smtClean="0">
                <a:latin typeface="Georgia" pitchFamily="18" charset="0"/>
              </a:rPr>
              <a:t> городского округа  Оренбургской области</a:t>
            </a:r>
            <a:endParaRPr lang="ru-RU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41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Georgia" pitchFamily="18" charset="0"/>
              </a:rPr>
              <a:t>Цель </a:t>
            </a:r>
            <a:r>
              <a:rPr lang="ru-RU" sz="2000" dirty="0" smtClean="0">
                <a:latin typeface="Georgia" pitchFamily="18" charset="0"/>
              </a:rPr>
              <a:t>урока: закрепить общее представление о многогранниках 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889844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Georgia" pitchFamily="18" charset="0"/>
              </a:rPr>
              <a:t>Задачи урока:</a:t>
            </a:r>
          </a:p>
          <a:p>
            <a:endParaRPr lang="ru-RU" dirty="0" smtClean="0">
              <a:latin typeface="Georgia" pitchFamily="18" charset="0"/>
            </a:endParaRPr>
          </a:p>
          <a:p>
            <a:r>
              <a:rPr lang="ru-RU" i="1" dirty="0" smtClean="0">
                <a:latin typeface="Georgia" pitchFamily="18" charset="0"/>
              </a:rPr>
              <a:t>Обучающие</a:t>
            </a:r>
            <a:r>
              <a:rPr lang="ru-RU" i="1" dirty="0">
                <a:latin typeface="Georgia" pitchFamily="18" charset="0"/>
              </a:rPr>
              <a:t>: </a:t>
            </a:r>
          </a:p>
          <a:p>
            <a:r>
              <a:rPr lang="ru-RU" dirty="0">
                <a:latin typeface="Georgia" pitchFamily="18" charset="0"/>
              </a:rPr>
              <a:t>1) ввести понятие призмы и параллелепипеда; </a:t>
            </a:r>
          </a:p>
          <a:p>
            <a:r>
              <a:rPr lang="ru-RU" dirty="0">
                <a:latin typeface="Georgia" pitchFamily="18" charset="0"/>
              </a:rPr>
              <a:t>2) рассмотреть свойства рёбер, граней, диагоналей параллелепипеда;</a:t>
            </a:r>
          </a:p>
          <a:p>
            <a:r>
              <a:rPr lang="ru-RU" dirty="0">
                <a:latin typeface="Georgia" pitchFamily="18" charset="0"/>
              </a:rPr>
              <a:t>3) научить решать задачи по данной теме</a:t>
            </a:r>
            <a:r>
              <a:rPr lang="ru-RU" dirty="0" smtClean="0">
                <a:latin typeface="Georgia" pitchFamily="18" charset="0"/>
              </a:rPr>
              <a:t>;</a:t>
            </a:r>
          </a:p>
          <a:p>
            <a:endParaRPr lang="ru-RU" dirty="0">
              <a:latin typeface="Georgia" pitchFamily="18" charset="0"/>
            </a:endParaRPr>
          </a:p>
          <a:p>
            <a:r>
              <a:rPr lang="ru-RU" i="1" dirty="0">
                <a:latin typeface="Georgia" pitchFamily="18" charset="0"/>
              </a:rPr>
              <a:t>Развивающие:</a:t>
            </a:r>
            <a:r>
              <a:rPr lang="ru-RU" dirty="0">
                <a:latin typeface="Georgia" pitchFamily="18" charset="0"/>
              </a:rPr>
              <a:t> </a:t>
            </a:r>
          </a:p>
          <a:p>
            <a:r>
              <a:rPr lang="ru-RU" dirty="0">
                <a:latin typeface="Georgia" pitchFamily="18" charset="0"/>
              </a:rPr>
              <a:t>1)способствовать развитию пространственных представлений учащихся; </a:t>
            </a:r>
          </a:p>
          <a:p>
            <a:r>
              <a:rPr lang="ru-RU" dirty="0">
                <a:latin typeface="Georgia" pitchFamily="18" charset="0"/>
              </a:rPr>
              <a:t>2)способствовать развитию нравственных навыков учащихся, умения самостоятельно применять свои знания в жизненных ситуациях</a:t>
            </a:r>
            <a:r>
              <a:rPr lang="ru-RU" dirty="0" smtClean="0">
                <a:latin typeface="Georgia" pitchFamily="18" charset="0"/>
              </a:rPr>
              <a:t>;</a:t>
            </a:r>
          </a:p>
          <a:p>
            <a:endParaRPr lang="ru-RU" dirty="0">
              <a:latin typeface="Georgia" pitchFamily="18" charset="0"/>
            </a:endParaRPr>
          </a:p>
          <a:p>
            <a:r>
              <a:rPr lang="ru-RU" i="1" dirty="0">
                <a:latin typeface="Georgia" pitchFamily="18" charset="0"/>
              </a:rPr>
              <a:t>Воспитывающие:</a:t>
            </a:r>
          </a:p>
          <a:p>
            <a:r>
              <a:rPr lang="ru-RU" dirty="0">
                <a:latin typeface="Georgia" pitchFamily="18" charset="0"/>
              </a:rPr>
              <a:t> 1) воспитывать навыки ведения научной дискуссии;</a:t>
            </a:r>
          </a:p>
          <a:p>
            <a:r>
              <a:rPr lang="ru-RU" dirty="0">
                <a:latin typeface="Georgia" pitchFamily="18" charset="0"/>
              </a:rPr>
              <a:t>2)воспитывать культуру поведения, уважительного отношения друг другу.</a:t>
            </a:r>
          </a:p>
        </p:txBody>
      </p:sp>
    </p:spTree>
    <p:extLst>
      <p:ext uri="{BB962C8B-B14F-4D97-AF65-F5344CB8AC3E}">
        <p14:creationId xmlns:p14="http://schemas.microsoft.com/office/powerpoint/2010/main" val="78179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836712"/>
            <a:ext cx="78488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Georgia" pitchFamily="18" charset="0"/>
              </a:rPr>
              <a:t>Планируемые результаты:</a:t>
            </a:r>
          </a:p>
          <a:p>
            <a:endParaRPr lang="ru-RU" sz="2400" dirty="0" smtClean="0">
              <a:latin typeface="Georgia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dirty="0" smtClean="0">
                <a:latin typeface="Georgia" pitchFamily="18" charset="0"/>
              </a:rPr>
              <a:t>умение </a:t>
            </a:r>
            <a:r>
              <a:rPr lang="ru-RU" sz="2400" dirty="0">
                <a:latin typeface="Georgia" pitchFamily="18" charset="0"/>
              </a:rPr>
              <a:t>выделять основное в теме и делать обобщение; </a:t>
            </a:r>
            <a:endParaRPr lang="ru-RU" sz="2400" dirty="0" smtClean="0">
              <a:latin typeface="Georgia" pitchFamily="18" charset="0"/>
            </a:endParaRPr>
          </a:p>
          <a:p>
            <a:pPr marL="342900" indent="-342900">
              <a:buFontTx/>
              <a:buChar char="-"/>
            </a:pPr>
            <a:endParaRPr lang="ru-RU" sz="2400" dirty="0">
              <a:latin typeface="Georgia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dirty="0" smtClean="0">
                <a:latin typeface="Georgia" pitchFamily="18" charset="0"/>
              </a:rPr>
              <a:t>правильно </a:t>
            </a:r>
            <a:r>
              <a:rPr lang="ru-RU" sz="2400" dirty="0">
                <a:latin typeface="Georgia" pitchFamily="18" charset="0"/>
              </a:rPr>
              <a:t>изображать прямой параллелепипед, прямую призму</a:t>
            </a:r>
            <a:r>
              <a:rPr lang="ru-RU" sz="2400" dirty="0" smtClean="0">
                <a:latin typeface="Georgia" pitchFamily="18" charset="0"/>
              </a:rPr>
              <a:t>;</a:t>
            </a:r>
          </a:p>
          <a:p>
            <a:pPr marL="342900" indent="-342900">
              <a:buFontTx/>
              <a:buChar char="-"/>
            </a:pPr>
            <a:endParaRPr lang="ru-RU" sz="2400" dirty="0">
              <a:latin typeface="Georgia" pitchFamily="18" charset="0"/>
            </a:endParaRPr>
          </a:p>
          <a:p>
            <a:r>
              <a:rPr lang="ru-RU" sz="2400" dirty="0">
                <a:latin typeface="Georgia" pitchFamily="18" charset="0"/>
              </a:rPr>
              <a:t> - распознавать на чертеже высоту, рёбра, грани, вершины, основания многогранников</a:t>
            </a:r>
          </a:p>
        </p:txBody>
      </p:sp>
    </p:spTree>
    <p:extLst>
      <p:ext uri="{BB962C8B-B14F-4D97-AF65-F5344CB8AC3E}">
        <p14:creationId xmlns:p14="http://schemas.microsoft.com/office/powerpoint/2010/main" val="99327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геометрия 9 кл\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856984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6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геометрия 9 кл\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06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геометрия 9 кл\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92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геометрия 9 кл\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39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геометрия 9 кл\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10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геометрия 9 кл\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77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геометрия 9 кл\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96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65" y="692696"/>
            <a:ext cx="8208912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209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352928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990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900590"/>
              </p:ext>
            </p:extLst>
          </p:nvPr>
        </p:nvGraphicFramePr>
        <p:xfrm>
          <a:off x="251520" y="548682"/>
          <a:ext cx="8568952" cy="59766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3937"/>
                <a:gridCol w="2090542"/>
                <a:gridCol w="2159468"/>
                <a:gridCol w="2125005"/>
              </a:tblGrid>
              <a:tr h="10837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28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Georgia" pitchFamily="18" charset="0"/>
                        </a:rPr>
                        <a:t>Грани</a:t>
                      </a:r>
                      <a:endParaRPr lang="ru-RU" sz="28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Georgia" pitchFamily="18" charset="0"/>
                        </a:rPr>
                        <a:t>Ребра</a:t>
                      </a:r>
                      <a:endParaRPr lang="ru-RU" sz="28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Georgia" pitchFamily="18" charset="0"/>
                        </a:rPr>
                        <a:t>вершины</a:t>
                      </a:r>
                      <a:endParaRPr lang="ru-RU" sz="28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418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Georgia" pitchFamily="18" charset="0"/>
                        </a:rPr>
                        <a:t>параллелепипед </a:t>
                      </a:r>
                      <a:endParaRPr lang="ru-RU" sz="28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28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28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28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837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Georgia" pitchFamily="18" charset="0"/>
                        </a:rPr>
                        <a:t>тетраэдр</a:t>
                      </a:r>
                      <a:endParaRPr lang="ru-RU" sz="28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28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28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28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837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Georgia" pitchFamily="18" charset="0"/>
                        </a:rPr>
                        <a:t>октаэдр</a:t>
                      </a:r>
                      <a:endParaRPr lang="ru-RU" sz="28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28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28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28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837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Georgia" pitchFamily="18" charset="0"/>
                        </a:rPr>
                        <a:t>призма</a:t>
                      </a:r>
                      <a:endParaRPr lang="ru-RU" sz="28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28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28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28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195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599" y="491480"/>
            <a:ext cx="65756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Georgia" pitchFamily="18" charset="0"/>
              </a:rPr>
              <a:t>Домашнее </a:t>
            </a:r>
            <a:r>
              <a:rPr lang="ru-RU" sz="2400" dirty="0" smtClean="0">
                <a:latin typeface="Georgia" pitchFamily="18" charset="0"/>
              </a:rPr>
              <a:t>задание: п.120, 121. №1186</a:t>
            </a:r>
            <a:endParaRPr lang="ru-RU" sz="2400" dirty="0"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196752"/>
            <a:ext cx="7488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Georgia" pitchFamily="18" charset="0"/>
              </a:rPr>
              <a:t>Задача из ОГЭ</a:t>
            </a:r>
            <a:r>
              <a:rPr lang="ru-RU" sz="2000" dirty="0" smtClean="0">
                <a:latin typeface="Georgia" pitchFamily="18" charset="0"/>
              </a:rPr>
              <a:t>. </a:t>
            </a:r>
            <a:r>
              <a:rPr lang="ru-RU" sz="2000" dirty="0">
                <a:latin typeface="Georgia" pitchFamily="18" charset="0"/>
              </a:rPr>
              <a:t>В </a:t>
            </a:r>
            <a:r>
              <a:rPr lang="ru-RU" sz="2000" dirty="0" smtClean="0">
                <a:latin typeface="Georgia" pitchFamily="18" charset="0"/>
              </a:rPr>
              <a:t>равностороннем треугольнике </a:t>
            </a:r>
            <a:r>
              <a:rPr lang="ru-RU" sz="2000" dirty="0">
                <a:latin typeface="Georgia" pitchFamily="18" charset="0"/>
              </a:rPr>
              <a:t>ABC </a:t>
            </a:r>
            <a:r>
              <a:rPr lang="ru-RU" sz="2000" dirty="0" smtClean="0">
                <a:latin typeface="Georgia" pitchFamily="18" charset="0"/>
              </a:rPr>
              <a:t>биссектрисы </a:t>
            </a:r>
            <a:r>
              <a:rPr lang="ru-RU" sz="2000" dirty="0">
                <a:latin typeface="Georgia" pitchFamily="18" charset="0"/>
              </a:rPr>
              <a:t>CN и AM </a:t>
            </a:r>
            <a:r>
              <a:rPr lang="ru-RU" sz="2000" dirty="0" smtClean="0">
                <a:latin typeface="Georgia" pitchFamily="18" charset="0"/>
              </a:rPr>
              <a:t>пересекаются </a:t>
            </a:r>
            <a:r>
              <a:rPr lang="ru-RU" sz="2000" dirty="0">
                <a:latin typeface="Georgia" pitchFamily="18" charset="0"/>
              </a:rPr>
              <a:t>в точке P. </a:t>
            </a:r>
            <a:r>
              <a:rPr lang="ru-RU" sz="2000" dirty="0" smtClean="0">
                <a:latin typeface="Georgia" pitchFamily="18" charset="0"/>
              </a:rPr>
              <a:t>                        Найдите </a:t>
            </a:r>
            <a:r>
              <a:rPr lang="ru-RU" sz="2000" dirty="0">
                <a:latin typeface="Georgia" pitchFamily="18" charset="0"/>
              </a:rPr>
              <a:t>угол </a:t>
            </a:r>
            <a:r>
              <a:rPr lang="ru-RU" sz="2000" dirty="0" smtClean="0">
                <a:latin typeface="Georgia" pitchFamily="18" charset="0"/>
              </a:rPr>
              <a:t>MPN.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212415"/>
            <a:ext cx="3600400" cy="2394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101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2"/>
            <a:ext cx="7704856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917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183</Words>
  <Application>Microsoft Office PowerPoint</Application>
  <PresentationFormat>Экран (4:3)</PresentationFormat>
  <Paragraphs>48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11</cp:revision>
  <dcterms:created xsi:type="dcterms:W3CDTF">2016-09-20T17:19:35Z</dcterms:created>
  <dcterms:modified xsi:type="dcterms:W3CDTF">2016-09-20T22:36:29Z</dcterms:modified>
</cp:coreProperties>
</file>